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8" r:id="rId3"/>
    <p:sldId id="276" r:id="rId4"/>
    <p:sldId id="277" r:id="rId5"/>
    <p:sldId id="279" r:id="rId6"/>
    <p:sldId id="265" r:id="rId7"/>
  </p:sldIdLst>
  <p:sldSz cx="9144000" cy="5715000" type="screen16x1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9821" autoAdjust="0"/>
  </p:normalViewPr>
  <p:slideViewPr>
    <p:cSldViewPr>
      <p:cViewPr>
        <p:scale>
          <a:sx n="90" d="100"/>
          <a:sy n="90" d="100"/>
        </p:scale>
        <p:origin x="-816" y="-78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5715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5715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5715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5715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5715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5715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5715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5715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5715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5715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5715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09600" y="2857500"/>
            <a:ext cx="1295400" cy="10795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056063"/>
            <a:ext cx="641350" cy="53340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4583113"/>
            <a:ext cx="138112" cy="11430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4822825"/>
            <a:ext cx="274638" cy="22860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0"/>
          <p:cNvSpPr/>
          <p:nvPr/>
        </p:nvSpPr>
        <p:spPr>
          <a:xfrm>
            <a:off x="1905000" y="3746500"/>
            <a:ext cx="365125" cy="30480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2603500"/>
            <a:ext cx="6172200" cy="1578636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4169436"/>
            <a:ext cx="6172200" cy="11430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954963" y="946150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71AD1-197A-44F3-8C93-FE8640427547}" type="datetimeFigureOut">
              <a:rPr lang="en-US"/>
              <a:pPr>
                <a:defRPr/>
              </a:pPr>
              <a:t>11/17/2024</a:t>
            </a:fld>
            <a:endParaRPr lang="en-US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381876" y="3452812"/>
            <a:ext cx="30480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106863"/>
            <a:ext cx="609600" cy="431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4207DD-975D-4613-9FCC-AFED9A953C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70BFD-9D2D-46A2-ACCA-7604ECF66C1C}" type="datetimeFigureOut">
              <a:rPr lang="en-US"/>
              <a:pPr>
                <a:defRPr/>
              </a:pPr>
              <a:t>11/17/2024</a:t>
            </a:fld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CFE2A-E766-4429-B0CC-FD72C3DAAC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67"/>
            <a:ext cx="1676400" cy="487627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351AC-C545-4FB9-B0D9-C2ED6D057094}" type="datetimeFigureOut">
              <a:rPr lang="en-US"/>
              <a:pPr>
                <a:defRPr/>
              </a:pPr>
              <a:t>11/17/2024</a:t>
            </a:fld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12A57-5B77-4D86-AD69-E46FAA26FD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333500"/>
            <a:ext cx="7467600" cy="40614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CF60DD7-FCF6-4112-B4E0-2A0F10B12307}" type="datetimeFigureOut">
              <a:rPr lang="en-US"/>
              <a:pPr>
                <a:defRPr/>
              </a:pPr>
              <a:t>11/17/2024</a:t>
            </a:fld>
            <a:endParaRPr lang="en-US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868837D-A9A9-4B2C-87C0-28B256AEC5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5715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5715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5715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5715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5715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5715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5715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5715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5715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5715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2857500"/>
            <a:ext cx="1295400" cy="10795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056063"/>
            <a:ext cx="642938" cy="53340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4583113"/>
            <a:ext cx="138112" cy="11430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4826000"/>
            <a:ext cx="274638" cy="22860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3733800"/>
            <a:ext cx="365125" cy="30480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5715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413000"/>
            <a:ext cx="6172200" cy="1711326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4175126"/>
            <a:ext cx="6172200" cy="11430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953375" y="942975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8E6FB6-50F2-4FC9-A4A1-884F59B79BD1}" type="datetimeFigureOut">
              <a:rPr lang="en-US"/>
              <a:pPr>
                <a:defRPr/>
              </a:pPr>
              <a:t>11/17/2024</a:t>
            </a:fld>
            <a:endParaRPr lang="en-US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381876" y="3449637"/>
            <a:ext cx="30480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106863"/>
            <a:ext cx="609600" cy="431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BE61AD-8FC3-48E2-984E-DE0E00C616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333500"/>
            <a:ext cx="3657600" cy="3810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333500"/>
            <a:ext cx="3657600" cy="3810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8D338-6930-4A8C-B630-90F78D4D02C1}" type="datetimeFigureOut">
              <a:rPr lang="en-US"/>
              <a:pPr>
                <a:defRPr/>
              </a:pPr>
              <a:t>11/17/2024</a:t>
            </a:fld>
            <a:endParaRPr lang="en-US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FAA6C-CEA0-4FD6-B58F-CFC760C0C9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7542"/>
            <a:ext cx="75438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1968500"/>
            <a:ext cx="3657600" cy="3238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1968500"/>
            <a:ext cx="3657600" cy="3238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308100"/>
            <a:ext cx="3657600" cy="54864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308100"/>
            <a:ext cx="3657600" cy="54864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A7B14-21D2-4A9D-A099-3AAD35E69E53}" type="datetimeFigureOut">
              <a:rPr lang="en-US"/>
              <a:pPr>
                <a:defRPr/>
              </a:pPr>
              <a:t>11/17/2024</a:t>
            </a:fld>
            <a:endParaRPr lang="en-US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16FEE-C4CF-44FE-B5AA-5A95879075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E9E6BD0-EE58-4896-8134-4C35599FBDEF}" type="datetimeFigureOut">
              <a:rPr lang="en-US"/>
              <a:pPr>
                <a:defRPr/>
              </a:pPr>
              <a:t>11/17/2024</a:t>
            </a:fld>
            <a:endParaRPr lang="en-US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4F63776-5A9B-4A03-95A3-7C8E621735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59068-2263-49DA-89B4-8B1BB8ACD0AF}" type="datetimeFigureOut">
              <a:rPr lang="en-US"/>
              <a:pPr>
                <a:defRPr/>
              </a:pPr>
              <a:t>11/17/2024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54AE8-E70E-4538-BCA8-720A6D0396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5715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5715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192838" y="0"/>
            <a:ext cx="0" cy="5715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991600" y="0"/>
            <a:ext cx="0" cy="5715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5715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15400" y="0"/>
            <a:ext cx="0" cy="5715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156575" y="4762500"/>
            <a:ext cx="549275" cy="4572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897630" y="2628900"/>
            <a:ext cx="525780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28600"/>
            <a:ext cx="1527048" cy="415290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28600"/>
            <a:ext cx="5638800" cy="5273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11FC027-D8B2-4F85-BB97-2D417C713EBD}" type="datetimeFigureOut">
              <a:rPr lang="en-US"/>
              <a:pPr>
                <a:defRPr/>
              </a:pPr>
              <a:t>11/17/2024</a:t>
            </a:fld>
            <a:endParaRPr lang="en-US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9EF3BEF-66C6-4827-BE52-0FFF7CC4E5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5715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156575" y="4762500"/>
            <a:ext cx="549275" cy="4572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991600" y="0"/>
            <a:ext cx="0" cy="5715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5715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15400" y="0"/>
            <a:ext cx="0" cy="5715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5715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192838" y="0"/>
            <a:ext cx="0" cy="5715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875913" y="2628900"/>
            <a:ext cx="525780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5715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20663"/>
            <a:ext cx="1524000" cy="4130040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141354F-6B81-4CCC-B8AE-82FCD4859F31}" type="datetimeFigureOut">
              <a:rPr lang="en-US"/>
              <a:pPr>
                <a:defRPr/>
              </a:pPr>
              <a:t>11/17/2024</a:t>
            </a:fld>
            <a:endParaRPr lang="en-US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7CA3D90-B16F-4004-9AD2-9E120DA151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5715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467600" cy="9525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333500"/>
            <a:ext cx="7467600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756526" y="869950"/>
            <a:ext cx="1676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01A452F3-A735-4358-8DED-23A4DEAD3442}" type="datetimeFigureOut">
              <a:rPr lang="en-US"/>
              <a:pPr>
                <a:defRPr/>
              </a:pPr>
              <a:t>11/17/2024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7256463" y="3084512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5715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5715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5715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5715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4762500"/>
            <a:ext cx="549275" cy="4572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4778375"/>
            <a:ext cx="609600" cy="434975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AC306721-C06E-4A92-B187-F548B5B445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48" r:id="rId4"/>
    <p:sldLayoutId id="2147483849" r:id="rId5"/>
    <p:sldLayoutId id="2147483856" r:id="rId6"/>
    <p:sldLayoutId id="2147483850" r:id="rId7"/>
    <p:sldLayoutId id="2147483857" r:id="rId8"/>
    <p:sldLayoutId id="2147483858" r:id="rId9"/>
    <p:sldLayoutId id="2147483851" r:id="rId10"/>
    <p:sldLayoutId id="214748385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ChangeArrowheads="1"/>
          </p:cNvSpPr>
          <p:nvPr/>
        </p:nvSpPr>
        <p:spPr bwMode="auto">
          <a:xfrm>
            <a:off x="381000" y="2400300"/>
            <a:ext cx="8382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i="1" dirty="0" smtClean="0">
                <a:solidFill>
                  <a:srgbClr val="0000CC"/>
                </a:solidFill>
                <a:latin typeface="+mj-lt"/>
              </a:rPr>
              <a:t>Повышение </a:t>
            </a:r>
            <a:r>
              <a:rPr lang="ru-RU" sz="2400" b="1" i="1" dirty="0" smtClean="0">
                <a:solidFill>
                  <a:srgbClr val="0000CC"/>
                </a:solidFill>
                <a:latin typeface="+mj-lt"/>
              </a:rPr>
              <a:t>качества подготовки кадров через конкурсы профессионального мастерства</a:t>
            </a:r>
            <a:endParaRPr lang="ru-RU" sz="2800" i="1" dirty="0">
              <a:solidFill>
                <a:srgbClr val="0000CC"/>
              </a:solidFill>
              <a:latin typeface="+mn-lt"/>
            </a:endParaRPr>
          </a:p>
        </p:txBody>
      </p:sp>
      <p:pic>
        <p:nvPicPr>
          <p:cNvPr id="819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0"/>
            <a:ext cx="1570038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381000" y="4305300"/>
            <a:ext cx="83058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000" b="1" dirty="0" smtClean="0">
                <a:latin typeface="Arial Black" pitchFamily="34" charset="0"/>
              </a:rPr>
              <a:t>Коренской </a:t>
            </a:r>
            <a:r>
              <a:rPr lang="ru-RU" sz="2000" b="1" dirty="0">
                <a:latin typeface="Arial Black" pitchFamily="34" charset="0"/>
              </a:rPr>
              <a:t>О.А., </a:t>
            </a:r>
            <a:r>
              <a:rPr lang="ru-RU" sz="1600" b="1" dirty="0">
                <a:cs typeface="Arial" charset="0"/>
              </a:rPr>
              <a:t>преподаватель </a:t>
            </a:r>
            <a:r>
              <a:rPr lang="ru-RU" sz="1600" b="1" dirty="0">
                <a:cs typeface="Times New Roman" pitchFamily="18" charset="0"/>
              </a:rPr>
              <a:t>ОГАПОУ</a:t>
            </a:r>
          </a:p>
          <a:p>
            <a:pPr algn="r"/>
            <a:r>
              <a:rPr lang="ru-RU" sz="1600" b="1" dirty="0">
                <a:cs typeface="Times New Roman" pitchFamily="18" charset="0"/>
              </a:rPr>
              <a:t>«</a:t>
            </a:r>
            <a:r>
              <a:rPr lang="ru-RU" sz="1600" b="1" dirty="0" err="1">
                <a:cs typeface="Times New Roman" pitchFamily="18" charset="0"/>
              </a:rPr>
              <a:t>Шебекинский</a:t>
            </a:r>
            <a:r>
              <a:rPr lang="ru-RU" sz="1600" b="1" dirty="0">
                <a:cs typeface="Times New Roman" pitchFamily="18" charset="0"/>
              </a:rPr>
              <a:t> техникум</a:t>
            </a:r>
          </a:p>
          <a:p>
            <a:pPr algn="r"/>
            <a:r>
              <a:rPr lang="ru-RU" sz="1600" b="1" dirty="0">
                <a:cs typeface="Times New Roman" pitchFamily="18" charset="0"/>
              </a:rPr>
              <a:t>промышленности и транспорта»</a:t>
            </a:r>
            <a:endParaRPr lang="en-US" sz="1600" b="1" dirty="0"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G:\Фото от Якимовой\Диагностический центр\IMG_20180413_102111 измене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2857500"/>
            <a:ext cx="4800600" cy="244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"/>
            <a:ext cx="523240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0"/>
            <a:ext cx="4191000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0"/>
            <a:ext cx="4052888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blob:https://web.telegram.org/5d25b8d6-d512-47f0-b749-7636ca0adf3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 descr="C:\Users\ШТПТ\Desktop\Бухан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8425" y="-12700"/>
            <a:ext cx="4295775" cy="5727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ШТПТ\Downloads\xuU524EJYO2YuiAmS1GIoBfG5iNM2TNGyAv5VI8iqzHGsw-mNErDkils38Op_q1TkxrcucfWQ_ULkIdaiCC0Y17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0"/>
            <a:ext cx="4191000" cy="55858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ChangeArrowheads="1"/>
          </p:cNvSpPr>
          <p:nvPr/>
        </p:nvSpPr>
        <p:spPr bwMode="auto">
          <a:xfrm>
            <a:off x="457200" y="1485900"/>
            <a:ext cx="83058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6000" b="1">
                <a:latin typeface="Century Schoolbook" pitchFamily="18" charset="0"/>
                <a:cs typeface="Times New Roman" pitchFamily="18" charset="0"/>
              </a:rPr>
              <a:t>Спасибо за внимание!</a:t>
            </a:r>
            <a:endParaRPr lang="ru-RU" sz="6000"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800</TotalTime>
  <Words>24</Words>
  <Application>Microsoft Office PowerPoint</Application>
  <PresentationFormat>Экран (16:10)</PresentationFormat>
  <Paragraphs>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КОРЕНСКОЙ</dc:creator>
  <cp:lastModifiedBy>ШТПТ</cp:lastModifiedBy>
  <cp:revision>73</cp:revision>
  <dcterms:modified xsi:type="dcterms:W3CDTF">2024-11-17T17:23:18Z</dcterms:modified>
</cp:coreProperties>
</file>